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Kanit" panose="00000500000000000000" pitchFamily="2" charset="-34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1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viewProps" Target="viewProp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B16E9-81DD-4290-8E4E-B292C6ECC2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ECCF40-063C-448B-9E79-55EB4C1BB4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68CC7-ED64-40C9-A054-7CACE557F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6B676-6A06-4266-A642-EC18792B0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C76AE-01C9-48BF-8A49-0B6BA16BE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31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1819E-801C-413A-857A-407A611D7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09ABA5-E2A7-4C77-BF39-47B61E12D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37077-E380-4969-AF8C-6579F7CAA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8877F-6DF9-4A16-88B7-BD9F62F30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543AF-D609-4C6D-BA2F-1DF6BB3CB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36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3695E3-E983-49B7-A0C0-4EC1776434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979BC4-E968-4146-B0EA-8C064A7FF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6CA67-0FC1-40DF-8856-D179AD57C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021B7-2797-4515-BB7A-05FA05C45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9097D-C6B6-4F0D-818A-E4B4B447C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024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1A1BE-157D-47F7-8C61-B22974972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FCD0C-8B49-4D77-8520-3237CD667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72B50-FD89-4D41-B410-8C4D132C2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1F243-19C0-4057-9CE2-3872CCDFF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16FBD-2E8D-4B02-922C-A5F41B4B2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7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81047-DA3C-4099-86E9-7AE5D489F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3D4DD-FF14-4618-A2F9-32B88FCA6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74F28-1B9B-4432-BC65-9E4FD1D2E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47468-1BD9-41C2-B8C3-BE9973104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0DAEF-E5F0-4825-854D-CB6F6F304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73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D549C-D0DD-4747-BEEA-E4B61790E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7C4A7-2D55-4B84-9386-307A5DAB8F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B5C731-74D5-40A0-AC14-923EB64D0F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AB1FB7-A0E6-4EA0-BB08-1508784E3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6D4E2-CF5A-4E2F-B3BF-B06D719BA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54AA5-67B2-4A6D-B71D-5FD458D20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204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B2FC-31D4-48F1-BCBE-2DAB888F0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B453E-A9B2-42CD-9707-4206D75EA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3F22B4-066F-4498-BCBB-A8090DF8F0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99421A-1E32-44F4-B2C2-0C2E77A738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20339B-F19B-49AF-BFDB-5D7C42690B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C959BF-2462-443C-8B6C-B8DBC46AB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AF85D9-E784-4D03-8C03-18E077539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C73025-82DC-4AB8-A3F9-CF01B86AB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119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D4758-A6DA-4B2D-BD59-160C89560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B32F2A-7346-4033-B327-C40F9EA80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BA0A65-7F3B-4E24-98F0-541FC968C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D9D1B3-27E1-4105-98AE-C2DB78FF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582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F5AFBF-DD48-41D3-BB2D-412D472F8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71C843-0C01-4190-A4C6-68E9F6A39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E3D8C5-A574-43F9-95C9-0CC4A9F58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332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71815-1146-4C6F-A9B6-5900F27E6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3080E-9ECC-4992-A633-24F5C0800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B5ED29-3868-46C6-B1AF-4CD555B00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947C8D-7F57-4354-BE0B-C3B6BDC86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6BCDA4-6DDE-47D0-B8E7-31702ED39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67E40-0AA9-4404-97C6-D8CED066F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65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01FF2-3A7F-4790-A139-53E809413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764495-34CE-4643-91D7-1AEE042E05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747C13-222A-4BB3-B6D2-87DC563DB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E643D-21EE-42F6-A5D5-75A39D582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B23D8-5392-4C37-A71A-4DE670FB3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F1318-3CEE-4F7C-84D5-2622AD6AD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77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1D0B50-AF04-4256-8206-FB6E9DED5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A5BE48-CDCB-4E59-9AA3-51EC37624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D2B66-6748-41E9-BB90-A115813A14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D1C4E-6E59-401B-8D54-AB561578703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AC22A-4ED5-4F30-848D-204DEBC965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A8CD4-43BF-4B54-A4E6-0DC874996B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84979-CFFE-496B-9CF9-F67DF2E0D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05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microsoft.com/office/2017/06/relationships/model3d" Target="../media/model3d3.glb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81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3CBA81-D39A-4F01-B8F4-1D1DD4A838B9}"/>
              </a:ext>
            </a:extLst>
          </p:cNvPr>
          <p:cNvSpPr txBox="1"/>
          <p:nvPr/>
        </p:nvSpPr>
        <p:spPr>
          <a:xfrm>
            <a:off x="0" y="600635"/>
            <a:ext cx="12191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Kanit" panose="00000500000000000000" pitchFamily="2" charset="-34"/>
                <a:cs typeface="Kanit" panose="00000500000000000000" pitchFamily="2" charset="-34"/>
              </a:rPr>
              <a:t>Business 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4BB53-2BAC-4516-BCFB-C0C45CC50B22}"/>
              </a:ext>
            </a:extLst>
          </p:cNvPr>
          <p:cNvSpPr txBox="1"/>
          <p:nvPr/>
        </p:nvSpPr>
        <p:spPr>
          <a:xfrm>
            <a:off x="268941" y="2562053"/>
            <a:ext cx="1192305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chemeClr val="bg1"/>
                </a:solidFill>
                <a:latin typeface="Kanit" panose="00000500000000000000" pitchFamily="2" charset="-34"/>
                <a:cs typeface="Kanit" panose="00000500000000000000" pitchFamily="2" charset="-34"/>
              </a:rPr>
              <a:t>Ad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82C160-F0AF-4400-8F81-CFC1E3EC69FF}"/>
              </a:ext>
            </a:extLst>
          </p:cNvPr>
          <p:cNvSpPr txBox="1"/>
          <p:nvPr/>
        </p:nvSpPr>
        <p:spPr>
          <a:xfrm>
            <a:off x="766619" y="1915722"/>
            <a:ext cx="849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Kanit" panose="00000500000000000000" pitchFamily="2" charset="-34"/>
                <a:cs typeface="Kanit" panose="00000500000000000000" pitchFamily="2" charset="-34"/>
              </a:rPr>
              <a:t>1.</a:t>
            </a:r>
          </a:p>
        </p:txBody>
      </p:sp>
    </p:spTree>
    <p:extLst>
      <p:ext uri="{BB962C8B-B14F-4D97-AF65-F5344CB8AC3E}">
        <p14:creationId xmlns:p14="http://schemas.microsoft.com/office/powerpoint/2010/main" val="2239377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mph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"/>
                            </p:stCondLst>
                            <p:childTnLst>
                              <p:par>
                                <p:cTn id="26" presetID="34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7" dur="375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8" dur="1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9" dur="188" fill="hold">
                                          <p:stCondLst>
                                            <p:cond delay="18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30" dur="188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1" dur="188" fill="hold">
                                          <p:stCondLst>
                                            <p:cond delay="563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  <p:bldP spid="4" grpId="2"/>
      <p:bldP spid="5" grpId="0"/>
      <p:bldP spid="5" grpId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81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3CBA81-D39A-4F01-B8F4-1D1DD4A838B9}"/>
              </a:ext>
            </a:extLst>
          </p:cNvPr>
          <p:cNvSpPr txBox="1"/>
          <p:nvPr/>
        </p:nvSpPr>
        <p:spPr>
          <a:xfrm>
            <a:off x="1" y="597236"/>
            <a:ext cx="12191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u="sng" dirty="0">
                <a:solidFill>
                  <a:schemeClr val="bg1"/>
                </a:solidFill>
                <a:latin typeface="Kanit" panose="00000500000000000000" pitchFamily="2" charset="-34"/>
                <a:cs typeface="Kanit" panose="00000500000000000000" pitchFamily="2" charset="-34"/>
              </a:rPr>
              <a:t>Business 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4BB53-2BAC-4516-BCFB-C0C45CC50B22}"/>
              </a:ext>
            </a:extLst>
          </p:cNvPr>
          <p:cNvSpPr txBox="1"/>
          <p:nvPr/>
        </p:nvSpPr>
        <p:spPr>
          <a:xfrm>
            <a:off x="268941" y="2562053"/>
            <a:ext cx="1192305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dirty="0">
                <a:solidFill>
                  <a:schemeClr val="bg1"/>
                </a:solidFill>
                <a:latin typeface="Kanit" panose="00000500000000000000" pitchFamily="2" charset="-34"/>
                <a:cs typeface="Kanit" panose="00000500000000000000" pitchFamily="2" charset="-34"/>
              </a:rPr>
              <a:t>Premium Member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82C160-F0AF-4400-8F81-CFC1E3EC69FF}"/>
              </a:ext>
            </a:extLst>
          </p:cNvPr>
          <p:cNvSpPr txBox="1"/>
          <p:nvPr/>
        </p:nvSpPr>
        <p:spPr>
          <a:xfrm>
            <a:off x="766619" y="1915722"/>
            <a:ext cx="849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Kanit" panose="00000500000000000000" pitchFamily="2" charset="-34"/>
                <a:cs typeface="Kanit" panose="00000500000000000000" pitchFamily="2" charset="-34"/>
              </a:rPr>
              <a:t>2.</a:t>
            </a:r>
          </a:p>
        </p:txBody>
      </p:sp>
      <p:sp>
        <p:nvSpPr>
          <p:cNvPr id="2" name="Star: 4 Points 1">
            <a:extLst>
              <a:ext uri="{FF2B5EF4-FFF2-40B4-BE49-F238E27FC236}">
                <a16:creationId xmlns:a16="http://schemas.microsoft.com/office/drawing/2014/main" id="{AA84E7A3-AE28-4DAC-A61B-91EB96307B2A}"/>
              </a:ext>
            </a:extLst>
          </p:cNvPr>
          <p:cNvSpPr/>
          <p:nvPr/>
        </p:nvSpPr>
        <p:spPr>
          <a:xfrm>
            <a:off x="9097818" y="2703946"/>
            <a:ext cx="692727" cy="692727"/>
          </a:xfrm>
          <a:prstGeom prst="star4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4 Points 6">
            <a:extLst>
              <a:ext uri="{FF2B5EF4-FFF2-40B4-BE49-F238E27FC236}">
                <a16:creationId xmlns:a16="http://schemas.microsoft.com/office/drawing/2014/main" id="{53C0F11E-27C5-47FB-9A10-39B23F9B4E2D}"/>
              </a:ext>
            </a:extLst>
          </p:cNvPr>
          <p:cNvSpPr/>
          <p:nvPr/>
        </p:nvSpPr>
        <p:spPr>
          <a:xfrm>
            <a:off x="2526147" y="5105400"/>
            <a:ext cx="411018" cy="411018"/>
          </a:xfrm>
          <a:prstGeom prst="star4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4 Points 8">
            <a:extLst>
              <a:ext uri="{FF2B5EF4-FFF2-40B4-BE49-F238E27FC236}">
                <a16:creationId xmlns:a16="http://schemas.microsoft.com/office/drawing/2014/main" id="{DF3CDA0B-DD0F-45FD-9EFA-8388D2A02F88}"/>
              </a:ext>
            </a:extLst>
          </p:cNvPr>
          <p:cNvSpPr/>
          <p:nvPr/>
        </p:nvSpPr>
        <p:spPr>
          <a:xfrm>
            <a:off x="2770510" y="4336647"/>
            <a:ext cx="614219" cy="614219"/>
          </a:xfrm>
          <a:prstGeom prst="star4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tar: 4 Points 9">
            <a:extLst>
              <a:ext uri="{FF2B5EF4-FFF2-40B4-BE49-F238E27FC236}">
                <a16:creationId xmlns:a16="http://schemas.microsoft.com/office/drawing/2014/main" id="{2C2FF3D1-B634-4A7D-8416-882FB4DBFE48}"/>
              </a:ext>
            </a:extLst>
          </p:cNvPr>
          <p:cNvSpPr/>
          <p:nvPr/>
        </p:nvSpPr>
        <p:spPr>
          <a:xfrm>
            <a:off x="8360388" y="2521727"/>
            <a:ext cx="364437" cy="364437"/>
          </a:xfrm>
          <a:prstGeom prst="star4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Zany Face Emoji">
                <a:extLst>
                  <a:ext uri="{FF2B5EF4-FFF2-40B4-BE49-F238E27FC236}">
                    <a16:creationId xmlns:a16="http://schemas.microsoft.com/office/drawing/2014/main" id="{DAC19DCC-CC55-4865-9BA6-7DB1A319134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45817629"/>
                  </p:ext>
                </p:extLst>
              </p:nvPr>
            </p:nvGraphicFramePr>
            <p:xfrm>
              <a:off x="4880741" y="3080690"/>
              <a:ext cx="2430516" cy="243051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430516" cy="2430516"/>
                    </a:xfrm>
                    <a:prstGeom prst="rect">
                      <a:avLst/>
                    </a:prstGeom>
                  </am3d:spPr>
                  <am3d:camera>
                    <am3d:pos x="0" y="0" z="8145594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5240" d="1000000"/>
                    <am3d:preTrans dx="29" dy="-18000000" dz="-1980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562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Zany Face Emoji">
                <a:extLst>
                  <a:ext uri="{FF2B5EF4-FFF2-40B4-BE49-F238E27FC236}">
                    <a16:creationId xmlns:a16="http://schemas.microsoft.com/office/drawing/2014/main" id="{DAC19DCC-CC55-4865-9BA6-7DB1A31913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80741" y="3080690"/>
                <a:ext cx="2430516" cy="24305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Hot Face Emoji">
                <a:extLst>
                  <a:ext uri="{FF2B5EF4-FFF2-40B4-BE49-F238E27FC236}">
                    <a16:creationId xmlns:a16="http://schemas.microsoft.com/office/drawing/2014/main" id="{089E1DA8-C9E7-4067-A63D-116520A522E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59913845"/>
                  </p:ext>
                </p:extLst>
              </p:nvPr>
            </p:nvGraphicFramePr>
            <p:xfrm>
              <a:off x="732585" y="3114731"/>
              <a:ext cx="2362436" cy="236243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362436" cy="2362434"/>
                    </a:xfrm>
                    <a:prstGeom prst="rect">
                      <a:avLst/>
                    </a:prstGeom>
                  </am3d:spPr>
                  <am3d:camera>
                    <am3d:pos x="0" y="0" z="7774194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8662" d="1000000"/>
                    <am3d:preTrans dx="2152" dy="-16757246" dz="-124883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2293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Hot Face Emoji">
                <a:extLst>
                  <a:ext uri="{FF2B5EF4-FFF2-40B4-BE49-F238E27FC236}">
                    <a16:creationId xmlns:a16="http://schemas.microsoft.com/office/drawing/2014/main" id="{089E1DA8-C9E7-4067-A63D-116520A522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2585" y="3114731"/>
                <a:ext cx="2362436" cy="236243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Heart Eyes Face">
                <a:extLst>
                  <a:ext uri="{FF2B5EF4-FFF2-40B4-BE49-F238E27FC236}">
                    <a16:creationId xmlns:a16="http://schemas.microsoft.com/office/drawing/2014/main" id="{FD96A4D3-FB94-4C27-82B8-0F58B20F229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76794258"/>
                  </p:ext>
                </p:extLst>
              </p:nvPr>
            </p:nvGraphicFramePr>
            <p:xfrm>
              <a:off x="9097818" y="3145788"/>
              <a:ext cx="2454966" cy="2300320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2454966" cy="2300320"/>
                    </a:xfrm>
                    <a:prstGeom prst="rect">
                      <a:avLst/>
                    </a:prstGeom>
                  </am3d:spPr>
                  <am3d:camera>
                    <am3d:pos x="0" y="0" z="762096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184387" d="1000000"/>
                    <am3d:preTrans dx="9" dy="-28388" dz="-738932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42253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Heart Eyes Face">
                <a:extLst>
                  <a:ext uri="{FF2B5EF4-FFF2-40B4-BE49-F238E27FC236}">
                    <a16:creationId xmlns:a16="http://schemas.microsoft.com/office/drawing/2014/main" id="{FD96A4D3-FB94-4C27-82B8-0F58B20F229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097818" y="3145788"/>
                <a:ext cx="2454966" cy="230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9506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2" presetClass="emph" presetSubtype="0" repeatCount="indefinite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Rot by="120000">
                                      <p:cBhvr>
                                        <p:cTn id="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8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2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8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3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8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3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750"/>
                            </p:stCondLst>
                            <p:childTnLst>
                              <p:par>
                                <p:cTn id="37" presetID="8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3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39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7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7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73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39" presetClass="emph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75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7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7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7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7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39" presetClass="emph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8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-0.0012"/>
                                          </p:val>
                                        </p:tav>
                                        <p:tav tm="2250">
                                          <p:val>
                                            <p:fltVal val="-0.0098"/>
                                          </p:val>
                                        </p:tav>
                                        <p:tav tm="3370">
                                          <p:val>
                                            <p:fltVal val="-0.033"/>
                                          </p:val>
                                        </p:tav>
                                        <p:tav tm="4490">
                                          <p:val>
                                            <p:fltVal val="-0.0789"/>
                                          </p:val>
                                        </p:tav>
                                        <p:tav tm="5620">
                                          <p:val>
                                            <p:fltVal val="-0.1548"/>
                                          </p:val>
                                        </p:tav>
                                        <p:tav tm="6740">
                                          <p:val>
                                            <p:fltVal val="-0.267"/>
                                          </p:val>
                                        </p:tav>
                                        <p:tav tm="7870">
                                          <p:val>
                                            <p:fltVal val="-0.4235"/>
                                          </p:val>
                                        </p:tav>
                                        <p:tav tm="8990">
                                          <p:val>
                                            <p:fltVal val="-0.6337"/>
                                          </p:val>
                                        </p:tav>
                                        <p:tav tm="10110">
                                          <p:val>
                                            <p:fltVal val="-0.9013"/>
                                          </p:val>
                                        </p:tav>
                                        <p:tav tm="11240">
                                          <p:val>
                                            <p:fltVal val="-1.2353"/>
                                          </p:val>
                                        </p:tav>
                                        <p:tav tm="12360">
                                          <p:val>
                                            <p:fltVal val="-1.647"/>
                                          </p:val>
                                        </p:tav>
                                        <p:tav tm="13480">
                                          <p:val>
                                            <p:fltVal val="-2.0869"/>
                                          </p:val>
                                        </p:tav>
                                        <p:tav tm="14610">
                                          <p:val>
                                            <p:fltVal val="-2.4538"/>
                                          </p:val>
                                        </p:tav>
                                        <p:tav tm="15730">
                                          <p:val>
                                            <p:fltVal val="-2.7534"/>
                                          </p:val>
                                        </p:tav>
                                        <p:tav tm="16850">
                                          <p:val>
                                            <p:fltVal val="-2.9876"/>
                                          </p:val>
                                        </p:tav>
                                        <p:tav tm="17980">
                                          <p:val>
                                            <p:fltVal val="-3.1669"/>
                                          </p:val>
                                        </p:tav>
                                        <p:tav tm="19100">
                                          <p:val>
                                            <p:fltVal val="-3.2996"/>
                                          </p:val>
                                        </p:tav>
                                        <p:tav tm="20220">
                                          <p:val>
                                            <p:fltVal val="-3.3906"/>
                                          </p:val>
                                        </p:tav>
                                        <p:tav tm="21350">
                                          <p:val>
                                            <p:fltVal val="-3.4488"/>
                                          </p:val>
                                        </p:tav>
                                        <p:tav tm="22470">
                                          <p:val>
                                            <p:fltVal val="-3.4815"/>
                                          </p:val>
                                        </p:tav>
                                        <p:tav tm="23600">
                                          <p:val>
                                            <p:fltVal val="-3.4961"/>
                                          </p:val>
                                        </p:tav>
                                        <p:tav tm="24720">
                                          <p:val>
                                            <p:fltVal val="-3.4998"/>
                                          </p:val>
                                        </p:tav>
                                        <p:tav tm="25840">
                                          <p:val>
                                            <p:fltVal val="-3.0301"/>
                                          </p:val>
                                        </p:tav>
                                        <p:tav tm="26970">
                                          <p:val>
                                            <p:fltVal val="-0.9661"/>
                                          </p:val>
                                        </p:tav>
                                        <p:tav tm="28090">
                                          <p:val>
                                            <p:fltVal val="2.1525"/>
                                          </p:val>
                                        </p:tav>
                                        <p:tav tm="29210">
                                          <p:val>
                                            <p:fltVal val="6.1215"/>
                                          </p:val>
                                        </p:tav>
                                        <p:tav tm="30340">
                                          <p:val>
                                            <p:fltVal val="10.8322"/>
                                          </p:val>
                                        </p:tav>
                                        <p:tav tm="31460">
                                          <p:val>
                                            <p:fltVal val="16.2132"/>
                                          </p:val>
                                        </p:tav>
                                        <p:tav tm="32580">
                                          <p:val>
                                            <p:fltVal val="22.2128"/>
                                          </p:val>
                                        </p:tav>
                                        <p:tav tm="33710">
                                          <p:val>
                                            <p:fltVal val="28.7297"/>
                                          </p:val>
                                        </p:tav>
                                        <p:tav tm="34830">
                                          <p:val>
                                            <p:fltVal val="35.8493"/>
                                          </p:val>
                                        </p:tav>
                                        <p:tav tm="35960">
                                          <p:val>
                                            <p:fltVal val="43.4888"/>
                                          </p:val>
                                        </p:tav>
                                        <p:tav tm="37080">
                                          <p:val>
                                            <p:fltVal val="51.6257"/>
                                          </p:val>
                                        </p:tav>
                                        <p:tav tm="38200">
                                          <p:val>
                                            <p:fltVal val="60.2402"/>
                                          </p:val>
                                        </p:tav>
                                        <p:tav tm="39330">
                                          <p:val>
                                            <p:fltVal val="69.3155"/>
                                          </p:val>
                                        </p:tav>
                                        <p:tav tm="40450">
                                          <p:val>
                                            <p:fltVal val="78.8364"/>
                                          </p:val>
                                        </p:tav>
                                        <p:tav tm="41570">
                                          <p:val>
                                            <p:fltVal val="88.6987"/>
                                          </p:val>
                                        </p:tav>
                                        <p:tav tm="42700">
                                          <p:val>
                                            <p:fltVal val="99.0679"/>
                                          </p:val>
                                        </p:tav>
                                        <p:tav tm="43820">
                                          <p:val>
                                            <p:fltVal val="109.8461"/>
                                          </p:val>
                                        </p:tav>
                                        <p:tav tm="44940">
                                          <p:val>
                                            <p:fltVal val="121.0232"/>
                                          </p:val>
                                        </p:tav>
                                        <p:tav tm="46070">
                                          <p:val>
                                            <p:fltVal val="132.5899"/>
                                          </p:val>
                                        </p:tav>
                                        <p:tav tm="47190">
                                          <p:val>
                                            <p:fltVal val="144.5376"/>
                                          </p:val>
                                        </p:tav>
                                        <p:tav tm="48310">
                                          <p:val>
                                            <p:fltVal val="156.85851"/>
                                          </p:val>
                                        </p:tav>
                                        <p:tav tm="49440">
                                          <p:val>
                                            <p:fltVal val="169.43021"/>
                                          </p:val>
                                        </p:tav>
                                        <p:tav tm="50560">
                                          <p:val>
                                            <p:fltVal val="182.34309"/>
                                          </p:val>
                                        </p:tav>
                                        <p:tav tm="51690">
                                          <p:val>
                                            <p:fltVal val="195.1411"/>
                                          </p:val>
                                        </p:tav>
                                        <p:tav tm="52810">
                                          <p:val>
                                            <p:fltVal val="207.6945"/>
                                          </p:val>
                                        </p:tav>
                                        <p:tav tm="53930">
                                          <p:val>
                                            <p:fltVal val="219.77251"/>
                                          </p:val>
                                        </p:tav>
                                        <p:tav tm="55060">
                                          <p:val>
                                            <p:fltVal val="231.4814"/>
                                          </p:val>
                                        </p:tav>
                                        <p:tav tm="56180">
                                          <p:val>
                                            <p:fltVal val="242.91341"/>
                                          </p:val>
                                        </p:tav>
                                        <p:tav tm="57300">
                                          <p:val>
                                            <p:fltVal val="253.8558"/>
                                          </p:val>
                                        </p:tav>
                                        <p:tav tm="58430">
                                          <p:val>
                                            <p:fltVal val="264.40329"/>
                                          </p:val>
                                        </p:tav>
                                        <p:tav tm="59550">
                                          <p:val>
                                            <p:fltVal val="274.63501"/>
                                          </p:val>
                                        </p:tav>
                                        <p:tav tm="60670">
                                          <p:val>
                                            <p:fltVal val="284.35721"/>
                                          </p:val>
                                        </p:tav>
                                        <p:tav tm="61800">
                                          <p:val>
                                            <p:fltVal val="293.6507"/>
                                          </p:val>
                                        </p:tav>
                                        <p:tav tm="62920">
                                          <p:val>
                                            <p:fltVal val="302.57959"/>
                                          </p:val>
                                        </p:tav>
                                        <p:tav tm="64040">
                                          <p:val>
                                            <p:fltVal val="310.96921"/>
                                          </p:val>
                                        </p:tav>
                                        <p:tav tm="65170">
                                          <p:val>
                                            <p:fltVal val="318.88379"/>
                                          </p:val>
                                        </p:tav>
                                        <p:tav tm="66290">
                                          <p:val>
                                            <p:fltVal val="326.36801"/>
                                          </p:val>
                                        </p:tav>
                                        <p:tav tm="67420">
                                          <p:val>
                                            <p:fltVal val="333.26511"/>
                                          </p:val>
                                        </p:tav>
                                        <p:tav tm="68540">
                                          <p:val>
                                            <p:fltVal val="339.6712"/>
                                          </p:val>
                                        </p:tav>
                                        <p:tav tm="69660">
                                          <p:val>
                                            <p:fltVal val="345.43851"/>
                                          </p:val>
                                        </p:tav>
                                        <p:tav tm="70790">
                                          <p:val>
                                            <p:fltVal val="350.58469"/>
                                          </p:val>
                                        </p:tav>
                                        <p:tav tm="71910">
                                          <p:val>
                                            <p:fltVal val="355.09189"/>
                                          </p:val>
                                        </p:tav>
                                        <p:tav tm="73030">
                                          <p:val>
                                            <p:fltVal val="358.80179"/>
                                          </p:val>
                                        </p:tav>
                                        <p:tav tm="74160">
                                          <p:val>
                                            <p:fltVal val="361.63531"/>
                                          </p:val>
                                        </p:tav>
                                        <p:tav tm="75280">
                                          <p:val>
                                            <p:fltVal val="363.345"/>
                                          </p:val>
                                        </p:tav>
                                        <p:tav tm="76400">
                                          <p:val>
                                            <p:fltVal val="363.4978"/>
                                          </p:val>
                                        </p:tav>
                                        <p:tav tm="77530">
                                          <p:val>
                                            <p:fltVal val="363.47061"/>
                                          </p:val>
                                        </p:tav>
                                        <p:tav tm="78650">
                                          <p:val>
                                            <p:fltVal val="363.38339"/>
                                          </p:val>
                                        </p:tav>
                                        <p:tav tm="79780">
                                          <p:val>
                                            <p:fltVal val="363.20349"/>
                                          </p:val>
                                        </p:tav>
                                        <p:tav tm="80900">
                                          <p:val>
                                            <p:fltVal val="362.8963"/>
                                          </p:val>
                                        </p:tav>
                                        <p:tav tm="82020">
                                          <p:val>
                                            <p:fltVal val="362.4227"/>
                                          </p:val>
                                        </p:tav>
                                        <p:tav tm="83150">
                                          <p:val>
                                            <p:fltVal val="361.7569"/>
                                          </p:val>
                                        </p:tav>
                                        <p:tav tm="84270">
                                          <p:val>
                                            <p:fltVal val="361.0874"/>
                                          </p:val>
                                        </p:tav>
                                        <p:tav tm="85390">
                                          <p:val>
                                            <p:fltVal val="360.6105"/>
                                          </p:val>
                                        </p:tav>
                                        <p:tav tm="86520">
                                          <p:val>
                                            <p:fltVal val="360.30069"/>
                                          </p:val>
                                        </p:tav>
                                        <p:tav tm="87640">
                                          <p:val>
                                            <p:fltVal val="360.1188"/>
                                          </p:val>
                                        </p:tav>
                                        <p:tav tm="88760">
                                          <p:val>
                                            <p:fltVal val="360.03021"/>
                                          </p:val>
                                        </p:tav>
                                        <p:tav tm="89890">
                                          <p:val>
                                            <p:fltVal val="360.00229"/>
                                          </p:val>
                                        </p:tav>
                                        <p:tav tm="91010">
                                          <p:val>
                                            <p:fltVal val="360"/>
                                          </p:val>
                                        </p:tav>
                                        <p:tav tm="92130">
                                          <p:val>
                                            <p:fltVal val="360"/>
                                          </p:val>
                                        </p:tav>
                                        <p:tav tm="93260">
                                          <p:val>
                                            <p:fltVal val="360"/>
                                          </p:val>
                                        </p:tav>
                                        <p:tav tm="94380">
                                          <p:val>
                                            <p:fltVal val="360"/>
                                          </p:val>
                                        </p:tav>
                                        <p:tav tm="95510">
                                          <p:val>
                                            <p:fltVal val="360"/>
                                          </p:val>
                                        </p:tav>
                                        <p:tav tm="96630">
                                          <p:val>
                                            <p:fltVal val="360"/>
                                          </p:val>
                                        </p:tav>
                                        <p:tav tm="97750">
                                          <p:val>
                                            <p:fltVal val="360"/>
                                          </p:val>
                                        </p:tav>
                                        <p:tav tm="9888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sum">
                                        <p:cTn id="8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3d.object.translation.y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120">
                                          <p:val>
                                            <p:fltVal val="0"/>
                                          </p:val>
                                        </p:tav>
                                        <p:tav tm="2250">
                                          <p:val>
                                            <p:fltVal val="-10E-5"/>
                                          </p:val>
                                        </p:tav>
                                        <p:tav tm="3370">
                                          <p:val>
                                            <p:fltVal val="-0.0004"/>
                                          </p:val>
                                        </p:tav>
                                        <p:tav tm="4490">
                                          <p:val>
                                            <p:fltVal val="-0.0011"/>
                                          </p:val>
                                        </p:tav>
                                        <p:tav tm="5620">
                                          <p:val>
                                            <p:fltVal val="-0.0021"/>
                                          </p:val>
                                        </p:tav>
                                        <p:tav tm="6740">
                                          <p:val>
                                            <p:fltVal val="-0.0037"/>
                                          </p:val>
                                        </p:tav>
                                        <p:tav tm="7870">
                                          <p:val>
                                            <p:fltVal val="-0.0059"/>
                                          </p:val>
                                        </p:tav>
                                        <p:tav tm="8990">
                                          <p:val>
                                            <p:fltVal val="-0.0088"/>
                                          </p:val>
                                        </p:tav>
                                        <p:tav tm="10110">
                                          <p:val>
                                            <p:fltVal val="-0.0125"/>
                                          </p:val>
                                        </p:tav>
                                        <p:tav tm="11240">
                                          <p:val>
                                            <p:fltVal val="-0.0162"/>
                                          </p:val>
                                        </p:tav>
                                        <p:tav tm="12360">
                                          <p:val>
                                            <p:fltVal val="-0.0191"/>
                                          </p:val>
                                        </p:tav>
                                        <p:tav tm="13480">
                                          <p:val>
                                            <p:fltVal val="-0.0213"/>
                                          </p:val>
                                        </p:tav>
                                        <p:tav tm="14610">
                                          <p:val>
                                            <p:fltVal val="-0.0228"/>
                                          </p:val>
                                        </p:tav>
                                        <p:tav tm="15730">
                                          <p:val>
                                            <p:fltVal val="-0.0239"/>
                                          </p:val>
                                        </p:tav>
                                        <p:tav tm="16850">
                                          <p:val>
                                            <p:fltVal val="-0.0245"/>
                                          </p:val>
                                        </p:tav>
                                        <p:tav tm="17980">
                                          <p:val>
                                            <p:fltVal val="-0.0248"/>
                                          </p:val>
                                        </p:tav>
                                        <p:tav tm="19100">
                                          <p:val>
                                            <p:fltVal val="-0.0249"/>
                                          </p:val>
                                        </p:tav>
                                        <p:tav tm="20220">
                                          <p:val>
                                            <p:fltVal val="-0.0249"/>
                                          </p:val>
                                        </p:tav>
                                        <p:tav tm="21350">
                                          <p:val>
                                            <p:fltVal val="-0.0248"/>
                                          </p:val>
                                        </p:tav>
                                        <p:tav tm="22470">
                                          <p:val>
                                            <p:fltVal val="-0.0241"/>
                                          </p:val>
                                        </p:tav>
                                        <p:tav tm="23600">
                                          <p:val>
                                            <p:fltVal val="-0.022"/>
                                          </p:val>
                                        </p:tav>
                                        <p:tav tm="24720">
                                          <p:val>
                                            <p:fltVal val="-0.0179"/>
                                          </p:val>
                                        </p:tav>
                                        <p:tav tm="25840">
                                          <p:val>
                                            <p:fltVal val="-0.0113"/>
                                          </p:val>
                                        </p:tav>
                                        <p:tav tm="26970">
                                          <p:val>
                                            <p:fltVal val="-0.0013"/>
                                          </p:val>
                                        </p:tav>
                                        <p:tav tm="28090">
                                          <p:val>
                                            <p:fltVal val="0.0124"/>
                                          </p:val>
                                        </p:tav>
                                        <p:tav tm="29210">
                                          <p:val>
                                            <p:fltVal val="0.0309"/>
                                          </p:val>
                                        </p:tav>
                                        <p:tav tm="30340">
                                          <p:val>
                                            <p:fltVal val="0.0546"/>
                                          </p:val>
                                        </p:tav>
                                        <p:tav tm="31460">
                                          <p:val>
                                            <p:fltVal val="0.0842"/>
                                          </p:val>
                                        </p:tav>
                                        <p:tav tm="32580">
                                          <p:val>
                                            <p:fltVal val="0.1204"/>
                                          </p:val>
                                        </p:tav>
                                        <p:tav tm="33710">
                                          <p:val>
                                            <p:fltVal val="0.1634"/>
                                          </p:val>
                                        </p:tav>
                                        <p:tav tm="34830">
                                          <p:val>
                                            <p:fltVal val="0.2145"/>
                                          </p:val>
                                        </p:tav>
                                        <p:tav tm="35960">
                                          <p:val>
                                            <p:fltVal val="0.2711"/>
                                          </p:val>
                                        </p:tav>
                                        <p:tav tm="37080">
                                          <p:val>
                                            <p:fltVal val="0.3207"/>
                                          </p:val>
                                        </p:tav>
                                        <p:tav tm="38200">
                                          <p:val>
                                            <p:fltVal val="0.3625"/>
                                          </p:val>
                                        </p:tav>
                                        <p:tav tm="39330">
                                          <p:val>
                                            <p:fltVal val="0.3973"/>
                                          </p:val>
                                        </p:tav>
                                        <p:tav tm="40450">
                                          <p:val>
                                            <p:fltVal val="0.4256"/>
                                          </p:val>
                                        </p:tav>
                                        <p:tav tm="41570">
                                          <p:val>
                                            <p:fltVal val="0.448"/>
                                          </p:val>
                                        </p:tav>
                                        <p:tav tm="42700">
                                          <p:val>
                                            <p:fltVal val="0.4655"/>
                                          </p:val>
                                        </p:tav>
                                        <p:tav tm="43820">
                                          <p:val>
                                            <p:fltVal val="0.4786"/>
                                          </p:val>
                                        </p:tav>
                                        <p:tav tm="44940">
                                          <p:val>
                                            <p:fltVal val="0.4878"/>
                                          </p:val>
                                        </p:tav>
                                        <p:tav tm="46070">
                                          <p:val>
                                            <p:fltVal val="0.4939"/>
                                          </p:val>
                                        </p:tav>
                                        <p:tav tm="47190">
                                          <p:val>
                                            <p:fltVal val="0.4975"/>
                                          </p:val>
                                        </p:tav>
                                        <p:tav tm="48310">
                                          <p:val>
                                            <p:fltVal val="0.4993"/>
                                          </p:val>
                                        </p:tav>
                                        <p:tav tm="49440">
                                          <p:val>
                                            <p:fltVal val="0.4999"/>
                                          </p:val>
                                        </p:tav>
                                        <p:tav tm="50560">
                                          <p:val>
                                            <p:fltVal val="0.4999"/>
                                          </p:val>
                                        </p:tav>
                                        <p:tav tm="51690">
                                          <p:val>
                                            <p:fltVal val="0.4998"/>
                                          </p:val>
                                        </p:tav>
                                        <p:tav tm="52810">
                                          <p:val>
                                            <p:fltVal val="0.4988"/>
                                          </p:val>
                                        </p:tav>
                                        <p:tav tm="53930">
                                          <p:val>
                                            <p:fltVal val="0.4965"/>
                                          </p:val>
                                        </p:tav>
                                        <p:tav tm="55060">
                                          <p:val>
                                            <p:fltVal val="0.4921"/>
                                          </p:val>
                                        </p:tav>
                                        <p:tav tm="56180">
                                          <p:val>
                                            <p:fltVal val="0.485"/>
                                          </p:val>
                                        </p:tav>
                                        <p:tav tm="57300">
                                          <p:val>
                                            <p:fltVal val="0.4746"/>
                                          </p:val>
                                        </p:tav>
                                        <p:tav tm="58430">
                                          <p:val>
                                            <p:fltVal val="0.4603"/>
                                          </p:val>
                                        </p:tav>
                                        <p:tav tm="59550">
                                          <p:val>
                                            <p:fltVal val="0.4411"/>
                                          </p:val>
                                        </p:tav>
                                        <p:tav tm="60670">
                                          <p:val>
                                            <p:fltVal val="0.4169"/>
                                          </p:val>
                                        </p:tav>
                                        <p:tav tm="61800">
                                          <p:val>
                                            <p:fltVal val="0.3868"/>
                                          </p:val>
                                        </p:tav>
                                        <p:tav tm="62920">
                                          <p:val>
                                            <p:fltVal val="0.3499"/>
                                          </p:val>
                                        </p:tav>
                                        <p:tav tm="64040">
                                          <p:val>
                                            <p:fltVal val="0.306"/>
                                          </p:val>
                                        </p:tav>
                                        <p:tav tm="65170">
                                          <p:val>
                                            <p:fltVal val="0.2544"/>
                                          </p:val>
                                        </p:tav>
                                        <p:tav tm="66290">
                                          <p:val>
                                            <p:fltVal val="0.1981"/>
                                          </p:val>
                                        </p:tav>
                                        <p:tav tm="67420">
                                          <p:val>
                                            <p:fltVal val="0.1498"/>
                                          </p:val>
                                        </p:tav>
                                        <p:tav tm="68540">
                                          <p:val>
                                            <p:fltVal val="0.1087"/>
                                          </p:val>
                                        </p:tav>
                                        <p:tav tm="69660">
                                          <p:val>
                                            <p:fltVal val="0.0748"/>
                                          </p:val>
                                        </p:tav>
                                        <p:tav tm="70790">
                                          <p:val>
                                            <p:fltVal val="0.0473"/>
                                          </p:val>
                                        </p:tav>
                                        <p:tav tm="71910">
                                          <p:val>
                                            <p:fltVal val="0.0251"/>
                                          </p:val>
                                        </p:tav>
                                        <p:tav tm="73030">
                                          <p:val>
                                            <p:fltVal val="0.0082"/>
                                          </p:val>
                                        </p:tav>
                                        <p:tav tm="74160">
                                          <p:val>
                                            <p:fltVal val="-0.0044"/>
                                          </p:val>
                                        </p:tav>
                                        <p:tav tm="75280">
                                          <p:val>
                                            <p:fltVal val="-0.0134"/>
                                          </p:val>
                                        </p:tav>
                                        <p:tav tm="76400">
                                          <p:val>
                                            <p:fltVal val="-0.0192"/>
                                          </p:val>
                                        </p:tav>
                                        <p:tav tm="77530">
                                          <p:val>
                                            <p:fltVal val="-0.0227"/>
                                          </p:val>
                                        </p:tav>
                                        <p:tav tm="78650">
                                          <p:val>
                                            <p:fltVal val="-0.0244"/>
                                          </p:val>
                                        </p:tav>
                                        <p:tav tm="79780">
                                          <p:val>
                                            <p:fltVal val="-0.0249"/>
                                          </p:val>
                                        </p:tav>
                                        <p:tav tm="80900">
                                          <p:val>
                                            <p:fltVal val="-0.0249"/>
                                          </p:val>
                                        </p:tav>
                                        <p:tav tm="82020">
                                          <p:val>
                                            <p:fltVal val="-0.0244"/>
                                          </p:val>
                                        </p:tav>
                                        <p:tav tm="83150">
                                          <p:val>
                                            <p:fltVal val="-0.0219"/>
                                          </p:val>
                                        </p:tav>
                                        <p:tav tm="84270">
                                          <p:val>
                                            <p:fltVal val="-0.0156"/>
                                          </p:val>
                                        </p:tav>
                                        <p:tav tm="85390">
                                          <p:val>
                                            <p:fltVal val="-0.0039"/>
                                          </p:val>
                                        </p:tav>
                                        <p:tav tm="86520">
                                          <p:val>
                                            <p:fltVal val="0.0104"/>
                                          </p:val>
                                        </p:tav>
                                        <p:tav tm="87640">
                                          <p:val>
                                            <p:fltVal val="0.0192"/>
                                          </p:val>
                                        </p:tav>
                                        <p:tav tm="88760">
                                          <p:val>
                                            <p:fltVal val="0.0235"/>
                                          </p:val>
                                        </p:tav>
                                        <p:tav tm="89890">
                                          <p:val>
                                            <p:fltVal val="0.0248"/>
                                          </p:val>
                                        </p:tav>
                                        <p:tav tm="91010">
                                          <p:val>
                                            <p:fltVal val="0.0249"/>
                                          </p:val>
                                        </p:tav>
                                        <p:tav tm="92130">
                                          <p:val>
                                            <p:fltVal val="0.0247"/>
                                          </p:val>
                                        </p:tav>
                                        <p:tav tm="93260">
                                          <p:val>
                                            <p:fltVal val="0.0234"/>
                                          </p:val>
                                        </p:tav>
                                        <p:tav tm="94380">
                                          <p:val>
                                            <p:fltVal val="0.0202"/>
                                          </p:val>
                                        </p:tav>
                                        <p:tav tm="95510">
                                          <p:val>
                                            <p:fltVal val="0.0143"/>
                                          </p:val>
                                        </p:tav>
                                        <p:tav tm="96630">
                                          <p:val>
                                            <p:fltVal val="0.0071"/>
                                          </p:val>
                                        </p:tav>
                                        <p:tav tm="97750">
                                          <p:val>
                                            <p:fltVal val="0.0027"/>
                                          </p:val>
                                        </p:tav>
                                        <p:tav tm="98880">
                                          <p:val>
                                            <p:fltVal val="0.0007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4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0.9999"/>
                                          </p:val>
                                        </p:tav>
                                        <p:tav tm="2250">
                                          <p:val>
                                            <p:fltVal val="0.9994"/>
                                          </p:val>
                                        </p:tav>
                                        <p:tav tm="3370">
                                          <p:val>
                                            <p:fltVal val="0.9981"/>
                                          </p:val>
                                        </p:tav>
                                        <p:tav tm="4490">
                                          <p:val>
                                            <p:fltVal val="0.9955"/>
                                          </p:val>
                                        </p:tav>
                                        <p:tav tm="5620">
                                          <p:val>
                                            <p:fltVal val="0.9913"/>
                                          </p:val>
                                        </p:tav>
                                        <p:tav tm="6740">
                                          <p:val>
                                            <p:fltVal val="0.985"/>
                                          </p:val>
                                        </p:tav>
                                        <p:tav tm="7870">
                                          <p:val>
                                            <p:fltVal val="0.9763"/>
                                          </p:val>
                                        </p:tav>
                                        <p:tav tm="8990">
                                          <p:val>
                                            <p:fltVal val="0.9646"/>
                                          </p:val>
                                        </p:tav>
                                        <p:tav tm="10110">
                                          <p:val>
                                            <p:fltVal val="0.9497"/>
                                          </p:val>
                                        </p:tav>
                                        <p:tav tm="11240">
                                          <p:val>
                                            <p:fltVal val="0.9348"/>
                                          </p:val>
                                        </p:tav>
                                        <p:tav tm="12360">
                                          <p:val>
                                            <p:fltVal val="0.9232"/>
                                          </p:val>
                                        </p:tav>
                                        <p:tav tm="13480">
                                          <p:val>
                                            <p:fltVal val="0.9146"/>
                                          </p:val>
                                        </p:tav>
                                        <p:tav tm="14610">
                                          <p:val>
                                            <p:fltVal val="0.9084"/>
                                          </p:val>
                                        </p:tav>
                                        <p:tav tm="15730">
                                          <p:val>
                                            <p:fltVal val="0.9042"/>
                                          </p:val>
                                        </p:tav>
                                        <p:tav tm="16850">
                                          <p:val>
                                            <p:fltVal val="0.9017"/>
                                          </p:val>
                                        </p:tav>
                                        <p:tav tm="17980">
                                          <p:val>
                                            <p:fltVal val="0.9005"/>
                                          </p:val>
                                        </p:tav>
                                        <p:tav tm="19100">
                                          <p:val>
                                            <p:fltVal val="0.9"/>
                                          </p:val>
                                        </p:tav>
                                        <p:tav tm="20220">
                                          <p:val>
                                            <p:fltVal val="0.8999"/>
                                          </p:val>
                                        </p:tav>
                                        <p:tav tm="21350">
                                          <p:val>
                                            <p:fltVal val="0.9006"/>
                                          </p:val>
                                        </p:tav>
                                        <p:tav tm="22470">
                                          <p:val>
                                            <p:fltVal val="0.9046"/>
                                          </p:val>
                                        </p:tav>
                                        <p:tav tm="23600">
                                          <p:val>
                                            <p:fltVal val="0.9153"/>
                                          </p:val>
                                        </p:tav>
                                        <p:tav tm="24720">
                                          <p:val>
                                            <p:fltVal val="0.9362"/>
                                          </p:val>
                                        </p:tav>
                                        <p:tav tm="25840">
                                          <p:val>
                                            <p:fltVal val="0.9659"/>
                                          </p:val>
                                        </p:tav>
                                        <p:tav tm="26970">
                                          <p:val>
                                            <p:fltVal val="0.9858"/>
                                          </p:val>
                                        </p:tav>
                                        <p:tav tm="28090">
                                          <p:val>
                                            <p:fltVal val="0.9959"/>
                                          </p:val>
                                        </p:tav>
                                        <p:tav tm="29210">
                                          <p:val>
                                            <p:fltVal val="0.9995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0.9998"/>
                                          </p:val>
                                        </p:tav>
                                        <p:tav tm="68540">
                                          <p:val>
                                            <p:fltVal val="0.9987"/>
                                          </p:val>
                                        </p:tav>
                                        <p:tav tm="69660">
                                          <p:val>
                                            <p:fltVal val="0.9955"/>
                                          </p:val>
                                        </p:tav>
                                        <p:tav tm="70790">
                                          <p:val>
                                            <p:fltVal val="0.9888"/>
                                          </p:val>
                                        </p:tav>
                                        <p:tav tm="71910">
                                          <p:val>
                                            <p:fltVal val="0.9775"/>
                                          </p:val>
                                        </p:tav>
                                        <p:tav tm="73030">
                                          <p:val>
                                            <p:fltVal val="0.9605"/>
                                          </p:val>
                                        </p:tav>
                                        <p:tav tm="74160">
                                          <p:val>
                                            <p:fltVal val="0.9385"/>
                                          </p:val>
                                        </p:tav>
                                        <p:tav tm="75280">
                                          <p:val>
                                            <p:fltVal val="0.9217"/>
                                          </p:val>
                                        </p:tav>
                                        <p:tav tm="76400">
                                          <p:val>
                                            <p:fltVal val="0.9107"/>
                                          </p:val>
                                        </p:tav>
                                        <p:tav tm="77530">
                                          <p:val>
                                            <p:fltVal val="0.9042"/>
                                          </p:val>
                                        </p:tav>
                                        <p:tav tm="78650">
                                          <p:val>
                                            <p:fltVal val="0.901"/>
                                          </p:val>
                                        </p:tav>
                                        <p:tav tm="79780">
                                          <p:val>
                                            <p:fltVal val="0.9"/>
                                          </p:val>
                                        </p:tav>
                                        <p:tav tm="80900">
                                          <p:val>
                                            <p:fltVal val="0.9"/>
                                          </p:val>
                                        </p:tav>
                                        <p:tav tm="82020">
                                          <p:val>
                                            <p:fltVal val="0.901"/>
                                          </p:val>
                                        </p:tav>
                                        <p:tav tm="83150">
                                          <p:val>
                                            <p:fltVal val="0.9061"/>
                                          </p:val>
                                        </p:tav>
                                        <p:tav tm="84270">
                                          <p:val>
                                            <p:fltVal val="0.9186"/>
                                          </p:val>
                                        </p:tav>
                                        <p:tav tm="85390">
                                          <p:val>
                                            <p:fltVal val="0.942"/>
                                          </p:val>
                                        </p:tav>
                                        <p:tav tm="86520">
                                          <p:val>
                                            <p:fltVal val="0.9709"/>
                                          </p:val>
                                        </p:tav>
                                        <p:tav tm="87640">
                                          <p:val>
                                            <p:fltVal val="0.9885"/>
                                          </p:val>
                                        </p:tav>
                                        <p:tav tm="88760">
                                          <p:val>
                                            <p:fltVal val="0.997"/>
                                          </p:val>
                                        </p:tav>
                                        <p:tav tm="89890">
                                          <p:val>
                                            <p:fltVal val="0.9997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8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1"/>
                                          </p:val>
                                        </p:tav>
                                        <p:tav tm="1120">
                                          <p:val>
                                            <p:fltVal val="1"/>
                                          </p:val>
                                        </p:tav>
                                        <p:tav tm="2250">
                                          <p:val>
                                            <p:fltVal val="1.0002"/>
                                          </p:val>
                                        </p:tav>
                                        <p:tav tm="3370">
                                          <p:val>
                                            <p:fltVal val="1.0009"/>
                                          </p:val>
                                        </p:tav>
                                        <p:tav tm="4490">
                                          <p:val>
                                            <p:fltVal val="1.0023"/>
                                          </p:val>
                                        </p:tav>
                                        <p:tav tm="5620">
                                          <p:val>
                                            <p:fltVal val="1.0046"/>
                                          </p:val>
                                        </p:tav>
                                        <p:tav tm="6740">
                                          <p:val>
                                            <p:fltVal val="1.008"/>
                                          </p:val>
                                        </p:tav>
                                        <p:tav tm="7870">
                                          <p:val>
                                            <p:fltVal val="1.0127"/>
                                          </p:val>
                                        </p:tav>
                                        <p:tav tm="8990">
                                          <p:val>
                                            <p:fltVal val="1.019"/>
                                          </p:val>
                                        </p:tav>
                                        <p:tav tm="10110">
                                          <p:val>
                                            <p:fltVal val="1.0271"/>
                                          </p:val>
                                        </p:tav>
                                        <p:tav tm="11240">
                                          <p:val>
                                            <p:fltVal val="1.0351"/>
                                          </p:val>
                                        </p:tav>
                                        <p:tav tm="12360">
                                          <p:val>
                                            <p:fltVal val="1.0414"/>
                                          </p:val>
                                        </p:tav>
                                        <p:tav tm="13480">
                                          <p:val>
                                            <p:fltVal val="1.046"/>
                                          </p:val>
                                        </p:tav>
                                        <p:tav tm="14610">
                                          <p:val>
                                            <p:fltVal val="1.0494"/>
                                          </p:val>
                                        </p:tav>
                                        <p:tav tm="15730">
                                          <p:val>
                                            <p:fltVal val="1.0516"/>
                                          </p:val>
                                        </p:tav>
                                        <p:tav tm="16850">
                                          <p:val>
                                            <p:fltVal val="1.053"/>
                                          </p:val>
                                        </p:tav>
                                        <p:tav tm="17980">
                                          <p:val>
                                            <p:fltVal val="1.0537"/>
                                          </p:val>
                                        </p:tav>
                                        <p:tav tm="19100">
                                          <p:val>
                                            <p:fltVal val="1.0539"/>
                                          </p:val>
                                        </p:tav>
                                        <p:tav tm="20220">
                                          <p:val>
                                            <p:fltVal val="1.054"/>
                                          </p:val>
                                        </p:tav>
                                        <p:tav tm="21350">
                                          <p:val>
                                            <p:fltVal val="1.0536"/>
                                          </p:val>
                                        </p:tav>
                                        <p:tav tm="22470">
                                          <p:val>
                                            <p:fltVal val="1.0515"/>
                                          </p:val>
                                        </p:tav>
                                        <p:tav tm="23600">
                                          <p:val>
                                            <p:fltVal val="1.0457"/>
                                          </p:val>
                                        </p:tav>
                                        <p:tav tm="24720">
                                          <p:val>
                                            <p:fltVal val="1.0344"/>
                                          </p:val>
                                        </p:tav>
                                        <p:tav tm="25840">
                                          <p:val>
                                            <p:fltVal val="1.0183"/>
                                          </p:val>
                                        </p:tav>
                                        <p:tav tm="26970">
                                          <p:val>
                                            <p:fltVal val="1.0076"/>
                                          </p:val>
                                        </p:tav>
                                        <p:tav tm="28090">
                                          <p:val>
                                            <p:fltVal val="1.0021"/>
                                          </p:val>
                                        </p:tav>
                                        <p:tav tm="29210">
                                          <p:val>
                                            <p:fltVal val="1.0002"/>
                                          </p:val>
                                        </p:tav>
                                        <p:tav tm="30340">
                                          <p:val>
                                            <p:fltVal val="1"/>
                                          </p:val>
                                        </p:tav>
                                        <p:tav tm="31460">
                                          <p:val>
                                            <p:fltVal val="1"/>
                                          </p:val>
                                        </p:tav>
                                        <p:tav tm="32580">
                                          <p:val>
                                            <p:fltVal val="1"/>
                                          </p:val>
                                        </p:tav>
                                        <p:tav tm="33710">
                                          <p:val>
                                            <p:fltVal val="1"/>
                                          </p:val>
                                        </p:tav>
                                        <p:tav tm="34830">
                                          <p:val>
                                            <p:fltVal val="1"/>
                                          </p:val>
                                        </p:tav>
                                        <p:tav tm="35960">
                                          <p:val>
                                            <p:fltVal val="1"/>
                                          </p:val>
                                        </p:tav>
                                        <p:tav tm="37080">
                                          <p:val>
                                            <p:fltVal val="1"/>
                                          </p:val>
                                        </p:tav>
                                        <p:tav tm="38200">
                                          <p:val>
                                            <p:fltVal val="1"/>
                                          </p:val>
                                        </p:tav>
                                        <p:tav tm="39330">
                                          <p:val>
                                            <p:fltVal val="1"/>
                                          </p:val>
                                        </p:tav>
                                        <p:tav tm="40450">
                                          <p:val>
                                            <p:fltVal val="1"/>
                                          </p:val>
                                        </p:tav>
                                        <p:tav tm="41570">
                                          <p:val>
                                            <p:fltVal val="1"/>
                                          </p:val>
                                        </p:tav>
                                        <p:tav tm="42700">
                                          <p:val>
                                            <p:fltVal val="1"/>
                                          </p:val>
                                        </p:tav>
                                        <p:tav tm="43820">
                                          <p:val>
                                            <p:fltVal val="1"/>
                                          </p:val>
                                        </p:tav>
                                        <p:tav tm="44940">
                                          <p:val>
                                            <p:fltVal val="1"/>
                                          </p:val>
                                        </p:tav>
                                        <p:tav tm="46070">
                                          <p:val>
                                            <p:fltVal val="1"/>
                                          </p:val>
                                        </p:tav>
                                        <p:tav tm="47190">
                                          <p:val>
                                            <p:fltVal val="1"/>
                                          </p:val>
                                        </p:tav>
                                        <p:tav tm="48310">
                                          <p:val>
                                            <p:fltVal val="1"/>
                                          </p:val>
                                        </p:tav>
                                        <p:tav tm="49440">
                                          <p:val>
                                            <p:fltVal val="1"/>
                                          </p:val>
                                        </p:tav>
                                        <p:tav tm="50560">
                                          <p:val>
                                            <p:fltVal val="1"/>
                                          </p:val>
                                        </p:tav>
                                        <p:tav tm="51690">
                                          <p:val>
                                            <p:fltVal val="1"/>
                                          </p:val>
                                        </p:tav>
                                        <p:tav tm="52810">
                                          <p:val>
                                            <p:fltVal val="1"/>
                                          </p:val>
                                        </p:tav>
                                        <p:tav tm="53930">
                                          <p:val>
                                            <p:fltVal val="1"/>
                                          </p:val>
                                        </p:tav>
                                        <p:tav tm="55060">
                                          <p:val>
                                            <p:fltVal val="1"/>
                                          </p:val>
                                        </p:tav>
                                        <p:tav tm="56180">
                                          <p:val>
                                            <p:fltVal val="1"/>
                                          </p:val>
                                        </p:tav>
                                        <p:tav tm="57300">
                                          <p:val>
                                            <p:fltVal val="1"/>
                                          </p:val>
                                        </p:tav>
                                        <p:tav tm="58430">
                                          <p:val>
                                            <p:fltVal val="1"/>
                                          </p:val>
                                        </p:tav>
                                        <p:tav tm="59550">
                                          <p:val>
                                            <p:fltVal val="1"/>
                                          </p:val>
                                        </p:tav>
                                        <p:tav tm="60670">
                                          <p:val>
                                            <p:fltVal val="1"/>
                                          </p:val>
                                        </p:tav>
                                        <p:tav tm="61800">
                                          <p:val>
                                            <p:fltVal val="1"/>
                                          </p:val>
                                        </p:tav>
                                        <p:tav tm="62920">
                                          <p:val>
                                            <p:fltVal val="1"/>
                                          </p:val>
                                        </p:tav>
                                        <p:tav tm="64040">
                                          <p:val>
                                            <p:fltVal val="1"/>
                                          </p:val>
                                        </p:tav>
                                        <p:tav tm="65170">
                                          <p:val>
                                            <p:fltVal val="1"/>
                                          </p:val>
                                        </p:tav>
                                        <p:tav tm="66290">
                                          <p:val>
                                            <p:fltVal val="1"/>
                                          </p:val>
                                        </p:tav>
                                        <p:tav tm="67420">
                                          <p:val>
                                            <p:fltVal val="1"/>
                                          </p:val>
                                        </p:tav>
                                        <p:tav tm="68540">
                                          <p:val>
                                            <p:fltVal val="1.0006"/>
                                          </p:val>
                                        </p:tav>
                                        <p:tav tm="69660">
                                          <p:val>
                                            <p:fltVal val="1.0024"/>
                                          </p:val>
                                        </p:tav>
                                        <p:tav tm="70790">
                                          <p:val>
                                            <p:fltVal val="1.006"/>
                                          </p:val>
                                        </p:tav>
                                        <p:tav tm="71910">
                                          <p:val>
                                            <p:fltVal val="1.0121"/>
                                          </p:val>
                                        </p:tav>
                                        <p:tav tm="73030">
                                          <p:val>
                                            <p:fltVal val="1.0213"/>
                                          </p:val>
                                        </p:tav>
                                        <p:tav tm="74160">
                                          <p:val>
                                            <p:fltVal val="1.0331"/>
                                          </p:val>
                                        </p:tav>
                                        <p:tav tm="75280">
                                          <p:val>
                                            <p:fltVal val="1.0422"/>
                                          </p:val>
                                        </p:tav>
                                        <p:tav tm="76400">
                                          <p:val>
                                            <p:fltVal val="1.0482"/>
                                          </p:val>
                                        </p:tav>
                                        <p:tav tm="77530">
                                          <p:val>
                                            <p:fltVal val="1.0516"/>
                                          </p:val>
                                        </p:tav>
                                        <p:tav tm="78650">
                                          <p:val>
                                            <p:fltVal val="1.0534"/>
                                          </p:val>
                                        </p:tav>
                                        <p:tav tm="79780">
                                          <p:val>
                                            <p:fltVal val="1.0539"/>
                                          </p:val>
                                        </p:tav>
                                        <p:tav tm="80900">
                                          <p:val>
                                            <p:fltVal val="1.0539"/>
                                          </p:val>
                                        </p:tav>
                                        <p:tav tm="82020">
                                          <p:val>
                                            <p:fltVal val="1.0534"/>
                                          </p:val>
                                        </p:tav>
                                        <p:tav tm="83150">
                                          <p:val>
                                            <p:fltVal val="1.0506"/>
                                          </p:val>
                                        </p:tav>
                                        <p:tav tm="84270">
                                          <p:val>
                                            <p:fltVal val="1.0439"/>
                                          </p:val>
                                        </p:tav>
                                        <p:tav tm="85390">
                                          <p:val>
                                            <p:fltVal val="1.0312"/>
                                          </p:val>
                                        </p:tav>
                                        <p:tav tm="86520">
                                          <p:val>
                                            <p:fltVal val="1.0156"/>
                                          </p:val>
                                        </p:tav>
                                        <p:tav tm="87640">
                                          <p:val>
                                            <p:fltVal val="1.0061"/>
                                          </p:val>
                                        </p:tav>
                                        <p:tav tm="88760">
                                          <p:val>
                                            <p:fltVal val="1.0015"/>
                                          </p:val>
                                        </p:tav>
                                        <p:tav tm="89890">
                                          <p:val>
                                            <p:fltVal val="1.0001"/>
                                          </p:val>
                                        </p:tav>
                                        <p:tav tm="91010">
                                          <p:val>
                                            <p:fltVal val="1"/>
                                          </p:val>
                                        </p:tav>
                                        <p:tav tm="92130">
                                          <p:val>
                                            <p:fltVal val="1"/>
                                          </p:val>
                                        </p:tav>
                                        <p:tav tm="93260">
                                          <p:val>
                                            <p:fltVal val="1"/>
                                          </p:val>
                                        </p:tav>
                                        <p:tav tm="94380">
                                          <p:val>
                                            <p:fltVal val="1"/>
                                          </p:val>
                                        </p:tav>
                                        <p:tav tm="95510">
                                          <p:val>
                                            <p:fltVal val="1"/>
                                          </p:val>
                                        </p:tav>
                                        <p:tav tm="96630">
                                          <p:val>
                                            <p:fltVal val="1"/>
                                          </p:val>
                                        </p:tav>
                                        <p:tav tm="97750">
                                          <p:val>
                                            <p:fltVal val="1"/>
                                          </p:val>
                                        </p:tav>
                                        <p:tav tm="98880">
                                          <p:val>
                                            <p:fltVal val="1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000"/>
                            </p:stCondLst>
                            <p:childTnLst>
                              <p:par>
                                <p:cTn id="87" presetID="38" presetClass="emph" presetSubtype="128" repeatCount="indefinite" accel="20000" decel="2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88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38" presetClass="emph" presetSubtype="128" repeatCount="indefinite" accel="20000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90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38" presetClass="emph" presetSubtype="128" repeatCount="indefinite" accel="20000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92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5" grpId="2"/>
      <p:bldP spid="8" grpId="0"/>
      <p:bldP spid="2" grpId="0" animBg="1"/>
      <p:bldP spid="2" grpId="1" animBg="1"/>
      <p:bldP spid="7" grpId="0" animBg="1"/>
      <p:bldP spid="7" grpId="1" animBg="1"/>
      <p:bldP spid="9" grpId="0" animBg="1"/>
      <p:bldP spid="9" grpId="1" animBg="1"/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11</Words>
  <Application>Microsoft Office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Kanit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Punyaphat Surakiatkamjorn</dc:creator>
  <cp:lastModifiedBy>Punyaphat Surakiatkamjorn</cp:lastModifiedBy>
  <cp:revision>4</cp:revision>
  <dcterms:created xsi:type="dcterms:W3CDTF">2022-04-18T17:14:41Z</dcterms:created>
  <dcterms:modified xsi:type="dcterms:W3CDTF">2022-04-27T08:27:15Z</dcterms:modified>
</cp:coreProperties>
</file>

<file path=docProps/thumbnail.jpeg>
</file>